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7" r:id="rId3"/>
    <p:sldId id="335" r:id="rId4"/>
    <p:sldId id="336" r:id="rId5"/>
    <p:sldId id="323" r:id="rId6"/>
    <p:sldId id="324" r:id="rId7"/>
    <p:sldId id="325" r:id="rId8"/>
    <p:sldId id="326" r:id="rId9"/>
    <p:sldId id="327" r:id="rId10"/>
    <p:sldId id="289" r:id="rId11"/>
    <p:sldId id="328" r:id="rId12"/>
    <p:sldId id="329" r:id="rId13"/>
    <p:sldId id="330" r:id="rId14"/>
    <p:sldId id="331" r:id="rId15"/>
    <p:sldId id="332" r:id="rId16"/>
    <p:sldId id="333" r:id="rId17"/>
    <p:sldId id="334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0C"/>
    <a:srgbClr val="CCCC00"/>
    <a:srgbClr val="CC9900"/>
    <a:srgbClr val="AD9E2D"/>
    <a:srgbClr val="B89608"/>
    <a:srgbClr val="0000CC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5AC6B-CF59-4F5A-86F0-325C0F3B8446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72822-BAD8-4F22-AB3B-093D7B3C48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65D899C-BF9D-4477-822D-9AC0DE96C40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50B36A9-2900-4C33-87D3-D17B202B13D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E32BEF8-BA98-49CD-867E-BB51957C1C3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D4411AE-8307-4252-AE2F-B97E5C25D03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E12BB23-A93B-49B4-9997-407317A617D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DF020B-07A6-4932-AC94-D56685DC873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F6ABF2A-1763-4890-AFA8-B61B90E6AE0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2DB74D-8C4E-4D72-A4AB-0CD858B58B1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2AD0230-90A0-4338-821C-363570543A8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67C37E-0A5B-48FB-8807-1A830127CAE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86D30EC-8A4E-45BD-A180-78219F05EFD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71626"/>
            <a:ext cx="9144000" cy="492443"/>
          </a:xfrm>
          <a:prstGeom prst="rect">
            <a:avLst/>
          </a:prstGeom>
          <a:noFill/>
          <a:ln>
            <a:noFill/>
          </a:ln>
          <a:effectLst>
            <a:glow rad="127000">
              <a:srgbClr val="00B0F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大学物理预修</a:t>
            </a:r>
            <a:r>
              <a:rPr lang="en-US" altLang="zh-CN" sz="2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》-13.4</a:t>
            </a:r>
            <a:r>
              <a:rPr lang="en-US" altLang="zh-CN" sz="2600" b="1" baseline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2600" b="1" baseline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粒子和宇宙</a:t>
            </a:r>
            <a:endParaRPr lang="zh-CN" altLang="en-US" sz="2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D13A9-0121-40DD-8F6F-BAFB31007D74}" type="datetimeFigureOut">
              <a:rPr lang="zh-CN" altLang="en-US" smtClean="0"/>
              <a:pPr/>
              <a:t>2017/7/28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472DB-0753-43D7-8E5B-F7E1F031B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3007" y="620688"/>
            <a:ext cx="7772400" cy="792088"/>
          </a:xfrm>
        </p:spPr>
        <p:txBody>
          <a:bodyPr/>
          <a:lstStyle/>
          <a:p>
            <a:r>
              <a:rPr lang="en-US" altLang="zh-CN" sz="4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13.4 </a:t>
            </a:r>
            <a:r>
              <a:rPr lang="zh-CN" altLang="en-US" sz="4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粒子与宇宙</a:t>
            </a:r>
            <a:endParaRPr lang="zh-CN" altLang="en-US" sz="3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39752" y="3789040"/>
            <a:ext cx="4752528" cy="285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4.1 </a:t>
            </a:r>
            <a:r>
              <a:rPr lang="zh-CN" altLang="en-US" sz="3200" b="1" kern="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基本粒子不“基本”</a:t>
            </a:r>
            <a:endParaRPr lang="en-US" altLang="zh-CN" sz="3200" b="1" kern="0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4.2 </a:t>
            </a:r>
            <a:r>
              <a:rPr lang="zh-CN" altLang="en-US" sz="3200" b="1" kern="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粒子分类</a:t>
            </a:r>
            <a:endParaRPr lang="en-US" altLang="zh-CN" sz="3200" b="1" kern="0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4.3 </a:t>
            </a:r>
            <a:r>
              <a:rPr lang="zh-CN" altLang="en-US" sz="3200" b="1" kern="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夸克模型</a:t>
            </a:r>
            <a:endParaRPr lang="en-US" altLang="zh-CN" sz="3200" b="1" kern="0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4.4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宇宙的演化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159" y="1484784"/>
            <a:ext cx="4854097" cy="217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 rotWithShape="1">
          <a:blip r:embed="rId2"/>
          <a:srcRect b="3692"/>
          <a:stretch/>
        </p:blipFill>
        <p:spPr bwMode="auto">
          <a:xfrm>
            <a:off x="395536" y="764704"/>
            <a:ext cx="8424936" cy="59418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242192"/>
            <a:ext cx="7272808" cy="557118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66128" y="697737"/>
            <a:ext cx="818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宇宙的演化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左右箭头 1"/>
          <p:cNvSpPr/>
          <p:nvPr/>
        </p:nvSpPr>
        <p:spPr>
          <a:xfrm rot="2247023">
            <a:off x="4283968" y="4043966"/>
            <a:ext cx="936104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 rotWithShape="1">
          <a:blip r:embed="rId2"/>
          <a:srcRect t="9663" r="23148"/>
          <a:stretch/>
        </p:blipFill>
        <p:spPr bwMode="auto">
          <a:xfrm>
            <a:off x="1763688" y="1282512"/>
            <a:ext cx="6198056" cy="552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66128" y="620688"/>
            <a:ext cx="818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宇宙的演化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59" y="692696"/>
            <a:ext cx="8280921" cy="611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7524328" y="494116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10</a:t>
            </a:r>
            <a:r>
              <a:rPr lang="en-US" altLang="zh-CN" sz="3200" baseline="30000" dirty="0" smtClean="0">
                <a:solidFill>
                  <a:srgbClr val="FF0000"/>
                </a:solidFill>
              </a:rPr>
              <a:t>32</a:t>
            </a:r>
            <a:r>
              <a:rPr lang="en-US" altLang="zh-CN" sz="3200" dirty="0" smtClean="0">
                <a:solidFill>
                  <a:srgbClr val="FF0000"/>
                </a:solidFill>
              </a:rPr>
              <a:t>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3135" y="4509120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10</a:t>
            </a:r>
            <a:r>
              <a:rPr lang="en-US" altLang="zh-CN" sz="3200" baseline="30000" dirty="0" smtClean="0">
                <a:solidFill>
                  <a:srgbClr val="FF0000"/>
                </a:solidFill>
              </a:rPr>
              <a:t>13</a:t>
            </a:r>
            <a:r>
              <a:rPr lang="en-US" altLang="zh-CN" sz="3200" dirty="0" smtClean="0">
                <a:solidFill>
                  <a:srgbClr val="FF0000"/>
                </a:solidFill>
              </a:rPr>
              <a:t>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346025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10</a:t>
            </a:r>
            <a:r>
              <a:rPr lang="en-US" altLang="zh-CN" sz="3200" baseline="30000" dirty="0" smtClean="0">
                <a:solidFill>
                  <a:srgbClr val="FF0000"/>
                </a:solidFill>
              </a:rPr>
              <a:t>11</a:t>
            </a:r>
            <a:r>
              <a:rPr lang="en-US" altLang="zh-CN" sz="3200" dirty="0" smtClean="0">
                <a:solidFill>
                  <a:srgbClr val="FF0000"/>
                </a:solidFill>
              </a:rPr>
              <a:t>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135" y="256490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10</a:t>
            </a:r>
            <a:r>
              <a:rPr lang="en-US" altLang="zh-CN" sz="3200" baseline="30000" dirty="0" smtClean="0">
                <a:solidFill>
                  <a:srgbClr val="FF0000"/>
                </a:solidFill>
              </a:rPr>
              <a:t>9</a:t>
            </a:r>
            <a:r>
              <a:rPr lang="en-US" altLang="zh-CN" sz="3200" dirty="0" smtClean="0">
                <a:solidFill>
                  <a:srgbClr val="FF0000"/>
                </a:solidFill>
              </a:rPr>
              <a:t>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1312" y="2132856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3000K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640" y="649874"/>
            <a:ext cx="8328825" cy="618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664703"/>
            <a:ext cx="8381836" cy="61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 rotWithShape="1">
          <a:blip r:embed="rId2"/>
          <a:srcRect b="3846"/>
          <a:stretch/>
        </p:blipFill>
        <p:spPr bwMode="auto">
          <a:xfrm>
            <a:off x="1268552" y="705071"/>
            <a:ext cx="7335896" cy="6152929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95536" y="2194952"/>
            <a:ext cx="677108" cy="27363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奇妙的街接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3732" y="1265272"/>
            <a:ext cx="7432683" cy="5476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66128" y="697737"/>
            <a:ext cx="818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4.1 “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基本粒子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不基本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51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592" y="1265272"/>
            <a:ext cx="7404538" cy="5620113"/>
            <a:chOff x="323528" y="1282512"/>
            <a:chExt cx="7970195" cy="6001421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3528" y="1315305"/>
              <a:ext cx="7970195" cy="596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矩形 3"/>
            <p:cNvSpPr/>
            <p:nvPr/>
          </p:nvSpPr>
          <p:spPr>
            <a:xfrm>
              <a:off x="323528" y="1282512"/>
              <a:ext cx="4176464" cy="994360"/>
            </a:xfrm>
            <a:prstGeom prst="rect">
              <a:avLst/>
            </a:prstGeom>
            <a:gradFill flip="none" rotWithShape="1">
              <a:gsLst>
                <a:gs pos="0">
                  <a:srgbClr val="AD9E2D">
                    <a:tint val="66000"/>
                    <a:satMod val="160000"/>
                  </a:srgbClr>
                </a:gs>
                <a:gs pos="50000">
                  <a:srgbClr val="AD9E2D">
                    <a:tint val="44500"/>
                    <a:satMod val="160000"/>
                  </a:srgbClr>
                </a:gs>
                <a:gs pos="100000">
                  <a:srgbClr val="AD9E2D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FDA0C"/>
                </a:solidFill>
              </a:endParaRPr>
            </a:p>
          </p:txBody>
        </p:sp>
      </p:grp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1" y="1268760"/>
            <a:ext cx="4680521" cy="209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66128" y="697737"/>
            <a:ext cx="818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4.1 “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基本粒子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不基本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3968" y="5246320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粒子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2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306204"/>
            <a:ext cx="7848872" cy="550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683568" y="692696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/>
              <a:t>发现新</a:t>
            </a:r>
            <a:r>
              <a:rPr lang="zh-CN" altLang="en-US" sz="2800" b="1" dirty="0" smtClean="0"/>
              <a:t>粒子  反粒子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733337"/>
            <a:ext cx="8443410" cy="608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/>
          <a:srcRect l="28421" t="13079" b="80291"/>
          <a:stretch/>
        </p:blipFill>
        <p:spPr bwMode="auto">
          <a:xfrm>
            <a:off x="2328662" y="1484784"/>
            <a:ext cx="6545168" cy="44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t="26719"/>
          <a:stretch/>
        </p:blipFill>
        <p:spPr bwMode="auto">
          <a:xfrm>
            <a:off x="179512" y="2118360"/>
            <a:ext cx="8694318" cy="469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66128" y="697737"/>
            <a:ext cx="818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粒子分类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0925" y="620688"/>
            <a:ext cx="8425571" cy="619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064" y="659928"/>
            <a:ext cx="8172400" cy="6187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 rotWithShape="1">
          <a:blip r:embed="rId2"/>
          <a:srcRect l="2269" t="44326" r="4887" b="33955"/>
          <a:stretch/>
        </p:blipFill>
        <p:spPr bwMode="auto">
          <a:xfrm>
            <a:off x="272136" y="3284984"/>
            <a:ext cx="7513321" cy="1211827"/>
          </a:xfrm>
          <a:prstGeom prst="roundRect">
            <a:avLst>
              <a:gd name="adj" fmla="val 34273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66128" y="697737"/>
            <a:ext cx="818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夸克模型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/>
          <a:srcRect l="9957" t="52823" r="66527" b="11365"/>
          <a:stretch/>
        </p:blipFill>
        <p:spPr bwMode="auto">
          <a:xfrm>
            <a:off x="2627784" y="4653136"/>
            <a:ext cx="1793914" cy="200063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 rotWithShape="1">
          <a:blip r:embed="rId2"/>
          <a:srcRect l="15263" t="76457" r="16357"/>
          <a:stretch/>
        </p:blipFill>
        <p:spPr bwMode="auto">
          <a:xfrm>
            <a:off x="508877" y="1628800"/>
            <a:ext cx="5533609" cy="1313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200738" y="1720325"/>
                <a:ext cx="2835757" cy="1145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/>
                  <a:t>所带电荷分别为元电荷的</a:t>
                </a:r>
                <a:r>
                  <a:rPr lang="en-US" altLang="zh-CN" sz="2800" b="1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/>
                          </a:rPr>
                          <m:t>𝟐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r>
                  <a:rPr lang="zh-CN" altLang="en-US" sz="2800" b="1" dirty="0" smtClean="0"/>
                  <a:t>或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zh-CN" sz="2800" b="1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800" b="1" i="1" dirty="0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dirty="0" smtClean="0"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38" y="1720325"/>
                <a:ext cx="2835757" cy="1145570"/>
              </a:xfrm>
              <a:prstGeom prst="rect">
                <a:avLst/>
              </a:prstGeom>
              <a:blipFill rotWithShape="1">
                <a:blip r:embed="rId4"/>
                <a:stretch>
                  <a:fillRect l="-4301" t="-5319" b="-4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75</Words>
  <Application>Microsoft Office PowerPoint</Application>
  <PresentationFormat>全屏显示(4:3)</PresentationFormat>
  <Paragraphs>20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默认设计模板</vt:lpstr>
      <vt:lpstr>自定义设计方案</vt:lpstr>
      <vt:lpstr>13.4 粒子与宇宙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落雪梨花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Windows 用户</cp:lastModifiedBy>
  <cp:revision>53</cp:revision>
  <dcterms:created xsi:type="dcterms:W3CDTF">2012-05-11T00:53:56Z</dcterms:created>
  <dcterms:modified xsi:type="dcterms:W3CDTF">2017-07-28T01:48:47Z</dcterms:modified>
</cp:coreProperties>
</file>